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62B5"/>
    <a:srgbClr val="109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554CB1-ED60-8E48-A581-46A3FB26A725}" v="5" dt="2022-08-29T15:01:06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 Byrne" userId="92b9b4bf-deaf-4f6c-ab01-075a9ac431f4" providerId="ADAL" clId="{22554CB1-ED60-8E48-A581-46A3FB26A725}"/>
    <pc:docChg chg="custSel modSld">
      <pc:chgData name="Jess Byrne" userId="92b9b4bf-deaf-4f6c-ab01-075a9ac431f4" providerId="ADAL" clId="{22554CB1-ED60-8E48-A581-46A3FB26A725}" dt="2022-08-29T15:01:41.121" v="77" actId="20577"/>
      <pc:docMkLst>
        <pc:docMk/>
      </pc:docMkLst>
      <pc:sldChg chg="addSp delSp modSp mod">
        <pc:chgData name="Jess Byrne" userId="92b9b4bf-deaf-4f6c-ab01-075a9ac431f4" providerId="ADAL" clId="{22554CB1-ED60-8E48-A581-46A3FB26A725}" dt="2022-08-29T15:01:41.121" v="77" actId="20577"/>
        <pc:sldMkLst>
          <pc:docMk/>
          <pc:sldMk cId="498169908" sldId="256"/>
        </pc:sldMkLst>
        <pc:spChg chg="add mod">
          <ac:chgData name="Jess Byrne" userId="92b9b4bf-deaf-4f6c-ab01-075a9ac431f4" providerId="ADAL" clId="{22554CB1-ED60-8E48-A581-46A3FB26A725}" dt="2022-08-29T15:00:10.369" v="57" actId="1076"/>
          <ac:spMkLst>
            <pc:docMk/>
            <pc:sldMk cId="498169908" sldId="256"/>
            <ac:spMk id="2" creationId="{F2F1A435-C731-014F-9AAD-1D4C2DC1A96D}"/>
          </ac:spMkLst>
        </pc:spChg>
        <pc:spChg chg="add mod">
          <ac:chgData name="Jess Byrne" userId="92b9b4bf-deaf-4f6c-ab01-075a9ac431f4" providerId="ADAL" clId="{22554CB1-ED60-8E48-A581-46A3FB26A725}" dt="2022-08-29T15:00:20.929" v="59" actId="1076"/>
          <ac:spMkLst>
            <pc:docMk/>
            <pc:sldMk cId="498169908" sldId="256"/>
            <ac:spMk id="3" creationId="{87A1FF25-733A-2043-9A1C-F33F2C104A48}"/>
          </ac:spMkLst>
        </pc:spChg>
        <pc:spChg chg="add mod">
          <ac:chgData name="Jess Byrne" userId="92b9b4bf-deaf-4f6c-ab01-075a9ac431f4" providerId="ADAL" clId="{22554CB1-ED60-8E48-A581-46A3FB26A725}" dt="2022-08-29T15:01:06.382" v="67" actId="167"/>
          <ac:spMkLst>
            <pc:docMk/>
            <pc:sldMk cId="498169908" sldId="256"/>
            <ac:spMk id="4" creationId="{D4427891-54BA-1045-9C74-1134295B7162}"/>
          </ac:spMkLst>
        </pc:spChg>
        <pc:spChg chg="mod">
          <ac:chgData name="Jess Byrne" userId="92b9b4bf-deaf-4f6c-ab01-075a9ac431f4" providerId="ADAL" clId="{22554CB1-ED60-8E48-A581-46A3FB26A725}" dt="2022-08-29T15:01:41.121" v="77" actId="20577"/>
          <ac:spMkLst>
            <pc:docMk/>
            <pc:sldMk cId="498169908" sldId="256"/>
            <ac:spMk id="8" creationId="{353455D1-4567-E342-91AA-2724766F4E6C}"/>
          </ac:spMkLst>
        </pc:spChg>
        <pc:spChg chg="del mod">
          <ac:chgData name="Jess Byrne" userId="92b9b4bf-deaf-4f6c-ab01-075a9ac431f4" providerId="ADAL" clId="{22554CB1-ED60-8E48-A581-46A3FB26A725}" dt="2022-08-29T14:59:46.229" v="54" actId="478"/>
          <ac:spMkLst>
            <pc:docMk/>
            <pc:sldMk cId="498169908" sldId="256"/>
            <ac:spMk id="9" creationId="{4293B2C3-F474-2A47-BA2A-8B41EC21E259}"/>
          </ac:spMkLst>
        </pc:spChg>
        <pc:spChg chg="del">
          <ac:chgData name="Jess Byrne" userId="92b9b4bf-deaf-4f6c-ab01-075a9ac431f4" providerId="ADAL" clId="{22554CB1-ED60-8E48-A581-46A3FB26A725}" dt="2022-08-29T14:59:48.430" v="55" actId="478"/>
          <ac:spMkLst>
            <pc:docMk/>
            <pc:sldMk cId="498169908" sldId="256"/>
            <ac:spMk id="10" creationId="{DA5C60B9-C5B7-564C-9D96-71536FBE20AF}"/>
          </ac:spMkLst>
        </pc:spChg>
        <pc:picChg chg="mod">
          <ac:chgData name="Jess Byrne" userId="92b9b4bf-deaf-4f6c-ab01-075a9ac431f4" providerId="ADAL" clId="{22554CB1-ED60-8E48-A581-46A3FB26A725}" dt="2022-08-29T15:00:14.534" v="58" actId="1076"/>
          <ac:picMkLst>
            <pc:docMk/>
            <pc:sldMk cId="498169908" sldId="256"/>
            <ac:picMk id="7" creationId="{2AADC788-3BF9-7645-BA69-6B74FEB89B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95E10-7F68-864F-AEE7-54D85ACEA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87BED-22C9-4147-8267-738EAE594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9CEA5-930B-864D-B173-B2B76D06E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04660-C5AB-234F-90A7-70467EC88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72870-9CF8-7740-ADD9-49152C93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6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40114-9762-2145-8779-E3AC7102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080E7-D834-6B4A-BC2A-1CDED3B20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27279-0C4E-3F4D-8C2B-665409D4C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577B0-598F-4A42-AFDB-48F737647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FE4BA-1EC4-F348-888F-AE080F4DC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7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1FECD4-8BF6-534B-9C7C-2E65DB1E7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7FD6F8-6FAC-FF4B-86BE-9641DF04A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36993-76B1-9746-A577-A9BA43A7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5E00E-87ED-B044-B03A-250FF3FAD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A1D8-D85B-3547-A254-ABACF82B4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9971B-A2CF-CA4B-8D6A-35C8FF039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C941D-65E3-7E44-BA6C-EBAFFA817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EB5EF-9C1C-6D40-A292-D7AB3D92A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64F88-E733-FE4D-BB74-100ED5A7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15A44-9119-F64F-8DDC-DC027BA1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0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3323D-E50F-CE4D-BCC2-34610F90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C254E-169D-AE4A-82FB-02091CFE2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637CE-67C4-1B4D-9F43-BDD173CE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D2538-2E30-9B4B-91D9-448E02FE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65D30-90DD-DC4D-814B-21D8FBF6E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3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11C5E-3DDD-7C45-8923-48E3E3589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5EBE2-9E34-CD44-9833-48D51B72A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F526A-C9AE-2D4C-9A48-937B22112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6D590-F03D-184B-B2C4-ACF1CABB1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2E8B9-7BC3-7E4A-BB15-A3976F9C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6624E-EA34-E842-90DB-C10D7C2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2165C-66F5-ED4B-8221-64F77CDF7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D5102-FFD3-154C-9082-AF0AADC28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CAAD3-3F6D-834F-8035-8CD4679F4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C60B-CAAB-3140-B238-021D81869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CA36CC-704A-024C-9E22-0119785B5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E890CD-112B-4443-803E-BD3803B84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E8125-6326-B64A-A384-DB93A4D2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ABD956-FC4D-6B46-B4FD-B3DCCDE4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4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4078-3535-AB42-8AD8-2277AD51C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3345E6-ECB4-9F4D-BA23-B19B10B5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298414-D19B-3B45-877B-D878714EF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E1D272-48EB-7745-AC2F-894F721D9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1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8FBCB-2A4B-2F47-9966-BCD44EA97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9A0AD-A40D-0047-B5F8-5A117BC1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97ABC-1FE0-F544-8F16-CCC82A539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C557F-77B7-6649-88FF-B1B7A459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68A65-CDCF-8144-999D-EDAEB96C4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B7AB8-EFFF-B742-86A1-AE9352CC6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13508-730E-E047-8245-689B766C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F4251-8DFA-7146-850C-500EAC30E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9445E-73B9-E848-99B0-5FE81AA91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7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10488-C78F-1B42-800B-2A5E1E507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3A59A3-9FA2-ED4D-84D9-EC3848EA6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49A21-01B3-EE42-836E-19AA00EB8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36568-485B-5B43-8DDC-7A2001B3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FF49B-72C8-394C-A35D-2B7A72CB8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99C1F-764D-8442-888A-7A10E456A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7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8C944C-9551-A34C-824F-7802C3E8E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33E7B-4762-E44B-8EFA-6588FA620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6ECFE-A116-BA43-BED4-8396A04AB0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67529-4696-7C46-A2B5-F4477101B36B}" type="datetimeFigureOut">
              <a:rPr lang="en-US" smtClean="0"/>
              <a:t>8/29/22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15CBD-4811-5648-AFB6-3856AD8FF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87B54-F35C-B44E-A428-5AA912CD9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29D4D-99B3-C444-9DBF-74B68D118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8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427891-54BA-1045-9C74-1134295B7162}"/>
              </a:ext>
            </a:extLst>
          </p:cNvPr>
          <p:cNvSpPr/>
          <p:nvPr/>
        </p:nvSpPr>
        <p:spPr>
          <a:xfrm>
            <a:off x="0" y="5866902"/>
            <a:ext cx="12192000" cy="991098"/>
          </a:xfrm>
          <a:prstGeom prst="rect">
            <a:avLst/>
          </a:prstGeom>
          <a:solidFill>
            <a:srgbClr val="5F6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AADC788-3BF9-7645-BA69-6B74FEB89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098"/>
            <a:ext cx="12191999" cy="6096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53455D1-4567-E342-91AA-2724766F4E6C}"/>
              </a:ext>
            </a:extLst>
          </p:cNvPr>
          <p:cNvSpPr txBox="1"/>
          <p:nvPr/>
        </p:nvSpPr>
        <p:spPr>
          <a:xfrm>
            <a:off x="224267" y="5866902"/>
            <a:ext cx="114634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Create an account</a:t>
            </a:r>
            <a:r>
              <a:rPr lang="en-US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tdmstudio.proquest.com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/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createaccount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F1A435-C731-014F-9AAD-1D4C2DC1A96D}"/>
              </a:ext>
            </a:extLst>
          </p:cNvPr>
          <p:cNvSpPr txBox="1"/>
          <p:nvPr/>
        </p:nvSpPr>
        <p:spPr>
          <a:xfrm>
            <a:off x="2723100" y="2337373"/>
            <a:ext cx="280534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Python or R coding ability? </a:t>
            </a:r>
          </a:p>
          <a:p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Use the Workbench. 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A1FF25-733A-2043-9A1C-F33F2C104A48}"/>
              </a:ext>
            </a:extLst>
          </p:cNvPr>
          <p:cNvSpPr txBox="1"/>
          <p:nvPr/>
        </p:nvSpPr>
        <p:spPr>
          <a:xfrm>
            <a:off x="5117747" y="4320745"/>
            <a:ext cx="259513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 coding ability? </a:t>
            </a:r>
          </a:p>
          <a:p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Use the Visualizations.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69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Byrne</dc:creator>
  <cp:lastModifiedBy>Jess Byrne</cp:lastModifiedBy>
  <cp:revision>1</cp:revision>
  <dcterms:created xsi:type="dcterms:W3CDTF">2022-08-29T14:41:21Z</dcterms:created>
  <dcterms:modified xsi:type="dcterms:W3CDTF">2022-08-29T15:01:49Z</dcterms:modified>
</cp:coreProperties>
</file>